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5854700" cy="3302000"/>
  <p:notesSz cx="5854700" cy="3302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5FF5"/>
    <a:srgbClr val="FC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F3E5C4-A81D-BF27-A9E9-7BD41DF34F24}" v="5" dt="2026-04-21T11:21:07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ntropiktech-my.sharepoint.com/:f:/g/personal/joash_balaji_entropik_io/EjEuEevlTotIkfHCtY0C60YBSuMQgveVYM-HeJhefhyJ3Q?e=qU9Bs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tropik.io/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entropik.io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s://www.google.com/search?q=entropik+bangalore&amp;sca_esv=76076938c4eddbf2&amp;sxsrf=AE3TifO5VYd-RUUL3mjADscNsNwPK2JKfw%3A1748941819351&amp;ei=-7s-aI-cFfaD4-EPnYmo4QE&amp;ved=0ahUKEwjPhYD_89SNAxX2wTgGHZ0EKhwQ4dUDCBA&amp;uact=5&amp;oq=entropik+bangalore&amp;gs_lp=Egxnd3Mtd2l6LXNlcnAiEmVudHJvcGlrIGJhbmdhbG9yZTILEC4YgAQYxwEYrwEyBhAAGBYYHjILEAAYgAQYhgMYigUyCxAAGIAEGIYDGIoFMgsQABiABBiGAxiKBTIIEAAYogQYiQUyCBAAGIAEGKIEMggQABiABBiiBDIIEAAYgAQYogQyGhAuGIAEGMcBGK8BGJcFGNwEGN4EGOAE2AEBSOwiUABY5SFwAHgBkAEAmAGxAaABnBCqAQQzLjE1uAEDyAEA-AEBmAISoALOEMICChAjGIAEGCcYigXCAgQQIxgnwgILEAAYgAQYkQIYigXCAgsQABiABBixAxiDAcICBRAuGIAEwgIIEAAYgAQYsQPCAhAQABiABBixAxhDGIMBGIoFwgIKEC4YgAQYQxiKBcICChAAGIAEGEMYigXCAhAQABiABBixAxhDGMkDGIoFwgILEAAYgAQYkgMYigXCAg0QABiABBixAxhDGIoFwgIFEAAYgATCAg4QLhiABBjHARiOBRivAcICExAuGIAEGEMYxwEYigUYjgUYrwHCAhQQLhiABBiRAhjHARiKBRiOBRivAcICBxAAGIAEGArCAiMQLhiABBiRAhjHARiKBRiOBRivARiXBRjcBBjeBBjgBNgBAcICAhAmmAMA4gMFEgExIEC6BgYIARABGBSSBwQzLjE1oAfqrwGyBwQzLjE1uAfOEMIHBjAuMTQuNMgHLQ&amp;sclient=gws-wiz-serp" TargetMode="External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80"/>
            <a:ext cx="5852160" cy="3291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52160" cy="3291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52160" cy="3291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52160" cy="3291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52160" cy="3291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52160" cy="3291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52160" cy="3291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52160" cy="3291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52160" cy="3291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52160" cy="3291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52160" cy="3291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175"/>
            <a:ext cx="5852160" cy="3291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id of blue and white squares">
            <a:hlinkClick r:id="rId2"/>
            <a:extLst>
              <a:ext uri="{FF2B5EF4-FFF2-40B4-BE49-F238E27FC236}">
                <a16:creationId xmlns:a16="http://schemas.microsoft.com/office/drawing/2014/main" id="{646066A2-99E9-2586-3DB0-FE5F5E4B3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627"/>
            <a:ext cx="5847906" cy="3289697"/>
          </a:xfrm>
          <a:prstGeom prst="rect">
            <a:avLst/>
          </a:prstGeom>
        </p:spPr>
      </p:pic>
      <p:pic>
        <p:nvPicPr>
          <p:cNvPr id="6" name="Picture 5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AE852260-5527-9556-13CA-CADDA96DF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385" y="519089"/>
            <a:ext cx="1839132" cy="1839768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AAAD7AF-80CC-8B92-B0C0-15A3822D74BF}"/>
              </a:ext>
            </a:extLst>
          </p:cNvPr>
          <p:cNvSpPr/>
          <p:nvPr/>
        </p:nvSpPr>
        <p:spPr>
          <a:xfrm>
            <a:off x="2418839" y="1657151"/>
            <a:ext cx="1010225" cy="208277"/>
          </a:xfrm>
          <a:prstGeom prst="roundRect">
            <a:avLst>
              <a:gd name="adj" fmla="val 49721"/>
            </a:avLst>
          </a:prstGeom>
          <a:solidFill>
            <a:schemeClr val="bg1">
              <a:lumMod val="95000"/>
            </a:schemeClr>
          </a:solidFill>
          <a:ln>
            <a:solidFill>
              <a:srgbClr val="7E5FF5">
                <a:alpha val="4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urple folder with a black background&#10;&#10;Description automatically generated">
            <a:extLst>
              <a:ext uri="{FF2B5EF4-FFF2-40B4-BE49-F238E27FC236}">
                <a16:creationId xmlns:a16="http://schemas.microsoft.com/office/drawing/2014/main" id="{5D2C2ABF-AD1B-8A37-4C3C-4FF7ACB1C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14" y="1637652"/>
            <a:ext cx="250446" cy="2504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857F9B-E6A4-0652-1B32-ECD8AE98E201}"/>
              </a:ext>
            </a:extLst>
          </p:cNvPr>
          <p:cNvSpPr txBox="1"/>
          <p:nvPr/>
        </p:nvSpPr>
        <p:spPr>
          <a:xfrm>
            <a:off x="2626999" y="1668956"/>
            <a:ext cx="7857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tx1">
                    <a:lumMod val="95000"/>
                    <a:lumOff val="5000"/>
                  </a:schemeClr>
                </a:solidFill>
                <a:latin typeface="Inter Medium" panose="02000503000000020004" pitchFamily="2" charset="0"/>
                <a:ea typeface="Inter Medium" panose="0200050300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Here</a:t>
            </a:r>
            <a:endParaRPr lang="en-US" sz="600">
              <a:solidFill>
                <a:schemeClr val="tx1">
                  <a:lumMod val="95000"/>
                  <a:lumOff val="5000"/>
                </a:schemeClr>
              </a:solidFill>
              <a:latin typeface="Inter Medium" panose="02000503000000020004" pitchFamily="2" charset="0"/>
              <a:ea typeface="Inter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54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1A7CA-31ED-A4E3-303E-190A91F53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grid with white squares">
            <a:extLst>
              <a:ext uri="{FF2B5EF4-FFF2-40B4-BE49-F238E27FC236}">
                <a16:creationId xmlns:a16="http://schemas.microsoft.com/office/drawing/2014/main" id="{CD07820E-B667-FEFB-13F7-AA26E8859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83" y="-5748"/>
            <a:ext cx="5891408" cy="3313663"/>
          </a:xfrm>
          <a:prstGeom prst="rect">
            <a:avLst/>
          </a:prstGeom>
        </p:spPr>
      </p:pic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B84D579-B692-68A7-DF86-D09A28BE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19" y="-57121"/>
            <a:ext cx="1030130" cy="10351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196447-68EE-1640-D7B9-24A4DDD13BA3}"/>
              </a:ext>
            </a:extLst>
          </p:cNvPr>
          <p:cNvSpPr txBox="1"/>
          <p:nvPr/>
        </p:nvSpPr>
        <p:spPr>
          <a:xfrm>
            <a:off x="260224" y="2169960"/>
            <a:ext cx="137702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rgbClr val="FCFAFF"/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Our Location</a:t>
            </a:r>
            <a:endParaRPr lang="en-US" sz="1400" b="1">
              <a:solidFill>
                <a:srgbClr val="FCFAFF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AE3DAC-652F-2FCC-A553-F8B6C2FAED9D}"/>
              </a:ext>
            </a:extLst>
          </p:cNvPr>
          <p:cNvCxnSpPr/>
          <p:nvPr/>
        </p:nvCxnSpPr>
        <p:spPr>
          <a:xfrm>
            <a:off x="339738" y="2485969"/>
            <a:ext cx="499486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25F324C-380A-DAEC-5883-59785EF1FA51}"/>
              </a:ext>
            </a:extLst>
          </p:cNvPr>
          <p:cNvSpPr txBox="1"/>
          <p:nvPr/>
        </p:nvSpPr>
        <p:spPr>
          <a:xfrm>
            <a:off x="260225" y="2538471"/>
            <a:ext cx="4940651" cy="1526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">
                <a:solidFill>
                  <a:srgbClr val="E8E8E8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Chennai : Primus Building, Door No. SP–7A, Guindy Industrial Estate, SIDCO Industrial Estate, Guindy, Chennai, Tamil Nadu 600032</a:t>
            </a:r>
            <a:endParaRPr lang="en-US" sz="600">
              <a:solidFill>
                <a:srgbClr val="FCFAFF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4EBD2-0FD3-B82C-D351-68D734827B42}"/>
              </a:ext>
            </a:extLst>
          </p:cNvPr>
          <p:cNvSpPr txBox="1"/>
          <p:nvPr/>
        </p:nvSpPr>
        <p:spPr>
          <a:xfrm>
            <a:off x="260224" y="2705145"/>
            <a:ext cx="4940651" cy="1526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">
                <a:solidFill>
                  <a:srgbClr val="E8E8E8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Bangalore : </a:t>
            </a:r>
            <a:r>
              <a:rPr lang="en-US" sz="600" b="0" i="0">
                <a:solidFill>
                  <a:srgbClr val="E8E8E8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Lower Ground Floor, Diamond District, Tower B, HAL Old Airport Rd, </a:t>
            </a:r>
            <a:r>
              <a:rPr lang="en-US" sz="600" b="0" i="0" err="1">
                <a:solidFill>
                  <a:srgbClr val="E8E8E8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Kodihalli</a:t>
            </a:r>
            <a:r>
              <a:rPr lang="en-US" sz="600" b="0" i="0">
                <a:solidFill>
                  <a:srgbClr val="E8E8E8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, Bengaluru, Karnataka 560008</a:t>
            </a:r>
            <a:endParaRPr lang="en-US" sz="600">
              <a:solidFill>
                <a:srgbClr val="FCFAFF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201493-60DE-A810-E463-9130AC59E962}"/>
              </a:ext>
            </a:extLst>
          </p:cNvPr>
          <p:cNvSpPr txBox="1"/>
          <p:nvPr/>
        </p:nvSpPr>
        <p:spPr>
          <a:xfrm>
            <a:off x="1339022" y="2917159"/>
            <a:ext cx="831273" cy="1526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" u="none" strike="noStrike">
                <a:solidFill>
                  <a:srgbClr val="FCFAFF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080 4375 9863</a:t>
            </a:r>
            <a:endParaRPr lang="en-US" sz="600">
              <a:solidFill>
                <a:srgbClr val="FCFAFF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3" name="Picture 12" descr="A purple square with black lines&#10;&#10;Description automatically generated">
            <a:extLst>
              <a:ext uri="{FF2B5EF4-FFF2-40B4-BE49-F238E27FC236}">
                <a16:creationId xmlns:a16="http://schemas.microsoft.com/office/drawing/2014/main" id="{8DDBBFBF-A870-599E-4B44-262E7FC6B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5" y="2959079"/>
            <a:ext cx="113506" cy="1135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445D70-193D-1699-1062-863BF00D751D}"/>
              </a:ext>
            </a:extLst>
          </p:cNvPr>
          <p:cNvSpPr txBox="1"/>
          <p:nvPr/>
        </p:nvSpPr>
        <p:spPr>
          <a:xfrm>
            <a:off x="440934" y="2919448"/>
            <a:ext cx="101559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" b="0" i="0">
                <a:solidFill>
                  <a:schemeClr val="bg2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info@entropik.io</a:t>
            </a:r>
            <a:endParaRPr lang="en-US" sz="6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Picture 15" descr="A purple icon of a book&#10;&#10;Description automatically generated">
            <a:extLst>
              <a:ext uri="{FF2B5EF4-FFF2-40B4-BE49-F238E27FC236}">
                <a16:creationId xmlns:a16="http://schemas.microsoft.com/office/drawing/2014/main" id="{0767156C-489B-BAF2-D02C-7730D21EB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88" y="2935497"/>
            <a:ext cx="134418" cy="1344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C41F8F5-7114-8F71-9A6F-F5A4A5ECCB01}"/>
              </a:ext>
            </a:extLst>
          </p:cNvPr>
          <p:cNvSpPr txBox="1"/>
          <p:nvPr/>
        </p:nvSpPr>
        <p:spPr>
          <a:xfrm>
            <a:off x="2217060" y="2904082"/>
            <a:ext cx="101559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" b="0" i="0">
                <a:solidFill>
                  <a:schemeClr val="bg1">
                    <a:lumMod val="95000"/>
                  </a:schemeClr>
                </a:solidFill>
                <a:effectLst/>
                <a:latin typeface="Inter"/>
                <a:ea typeface="Inter" panose="02000503000000020004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www.entropik.io</a:t>
            </a:r>
            <a:endParaRPr lang="en-US" sz="600">
              <a:solidFill>
                <a:schemeClr val="bg1">
                  <a:lumMod val="95000"/>
                </a:schemeClr>
              </a:solidFill>
              <a:latin typeface="Inter"/>
              <a:ea typeface="Inter" panose="02000503000000020004" pitchFamily="2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9" name="Picture 18" descr="A purple globe with black background&#10;&#10;Description automatically generated">
            <a:extLst>
              <a:ext uri="{FF2B5EF4-FFF2-40B4-BE49-F238E27FC236}">
                <a16:creationId xmlns:a16="http://schemas.microsoft.com/office/drawing/2014/main" id="{41F056A5-06D5-B3EF-3A2F-443F8D544A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5456" y="2930381"/>
            <a:ext cx="129009" cy="13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5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52160" cy="3291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52160" cy="3291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D89CB-8F8D-8C21-2F1C-313EFC962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CFAAEF-EECF-BE2E-0794-50BA89463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7"/>
            <a:ext cx="5847831" cy="328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3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52160" cy="3291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52160" cy="3291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52160" cy="3291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52160" cy="3291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11</cp:revision>
  <dcterms:modified xsi:type="dcterms:W3CDTF">2026-04-22T10:14:28Z</dcterms:modified>
</cp:coreProperties>
</file>